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328" r:id="rId2"/>
    <p:sldId id="345" r:id="rId3"/>
    <p:sldId id="346" r:id="rId4"/>
    <p:sldId id="329" r:id="rId5"/>
    <p:sldId id="330" r:id="rId6"/>
    <p:sldId id="331" r:id="rId7"/>
    <p:sldId id="332" r:id="rId8"/>
    <p:sldId id="333" r:id="rId9"/>
    <p:sldId id="347" r:id="rId10"/>
    <p:sldId id="335" r:id="rId11"/>
    <p:sldId id="282" r:id="rId12"/>
    <p:sldId id="349" r:id="rId13"/>
    <p:sldId id="304" r:id="rId14"/>
    <p:sldId id="348" r:id="rId15"/>
    <p:sldId id="308" r:id="rId16"/>
    <p:sldId id="35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22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0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2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4044100" y="4430001"/>
            <a:ext cx="4176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Unsere Damen 30 – </a:t>
            </a:r>
          </a:p>
          <a:p>
            <a:r>
              <a:rPr lang="de-DE" dirty="0" smtClean="0"/>
              <a:t>Toller Trainer</a:t>
            </a:r>
          </a:p>
          <a:p>
            <a:r>
              <a:rPr lang="de-DE" dirty="0" smtClean="0"/>
              <a:t>Tolle Truppe</a:t>
            </a:r>
          </a:p>
          <a:p>
            <a:r>
              <a:rPr lang="de-DE" dirty="0" smtClean="0"/>
              <a:t>Tolle Stimmung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6" y="1348031"/>
            <a:ext cx="2851412" cy="38018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74" y="1349864"/>
            <a:ext cx="3670171" cy="275262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41" y="1348031"/>
            <a:ext cx="2796226" cy="37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896853" y="5419258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Auch in der U15 </a:t>
            </a:r>
            <a:r>
              <a:rPr lang="de-DE" dirty="0" err="1" smtClean="0"/>
              <a:t>Spieler:innen</a:t>
            </a:r>
            <a:r>
              <a:rPr lang="de-DE" dirty="0" smtClean="0"/>
              <a:t> mit ersten </a:t>
            </a:r>
            <a:r>
              <a:rPr lang="de-DE" dirty="0" err="1" smtClean="0"/>
              <a:t>Medenspielen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, teilweise Unterstützung aus der U12, toll mitgehalten!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9" y="1147776"/>
            <a:ext cx="4462272" cy="38648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648" y="1493828"/>
            <a:ext cx="6158722" cy="32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620652" y="716437"/>
            <a:ext cx="50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Was kommt 2025 </a:t>
            </a:r>
            <a:r>
              <a:rPr lang="de-DE" sz="3200" b="1" dirty="0" smtClean="0">
                <a:sym typeface="Wingdings" panose="05000000000000000000" pitchFamily="2" charset="2"/>
              </a:rPr>
              <a:t>?</a:t>
            </a:r>
            <a:endParaRPr lang="de-DE" sz="32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716437" y="2073897"/>
            <a:ext cx="39969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Jugendbereich:</a:t>
            </a:r>
          </a:p>
          <a:p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smtClean="0"/>
              <a:t>U9 (Kleinfeld) </a:t>
            </a:r>
            <a:r>
              <a:rPr lang="de-DE" sz="2800" b="1" dirty="0" smtClean="0"/>
              <a:t>oder</a:t>
            </a:r>
            <a:r>
              <a:rPr lang="de-DE" sz="2800" dirty="0" smtClean="0"/>
              <a:t> U10 (</a:t>
            </a:r>
            <a:r>
              <a:rPr lang="de-DE" sz="2800" dirty="0" err="1" smtClean="0"/>
              <a:t>Midcourt</a:t>
            </a:r>
            <a:r>
              <a:rPr lang="de-DE" sz="28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U12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U15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U18 leider (noch) nicht….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072433" y="1998482"/>
            <a:ext cx="39969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Erwachsenenbereich:</a:t>
            </a:r>
          </a:p>
          <a:p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smtClean="0"/>
              <a:t>Damen 4er 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Damen 30 6er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Damen 40 4er</a:t>
            </a:r>
          </a:p>
          <a:p>
            <a:pPr marL="285750" indent="-285750">
              <a:buFontTx/>
              <a:buChar char="-"/>
            </a:pPr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4er 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30 6er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40 6er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60 4er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17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86498" y="754145"/>
            <a:ext cx="567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Training in der Saison 2024</a:t>
            </a:r>
            <a:endParaRPr lang="de-DE" sz="32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2" y="1675474"/>
            <a:ext cx="5008975" cy="336842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38" y="1675473"/>
            <a:ext cx="4867911" cy="33684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07530" y="5429839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Nur als Überblick – Sommer wie Winter… es läuft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00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86498" y="754145"/>
            <a:ext cx="567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Training in der Saison 2024</a:t>
            </a:r>
            <a:endParaRPr lang="de-DE" sz="32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2" y="1675474"/>
            <a:ext cx="5008975" cy="336842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38" y="1675473"/>
            <a:ext cx="4867911" cy="33684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07530" y="5429839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Nur als Überblick – Sommer wie Winter… es läuft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54625" y="1573993"/>
            <a:ext cx="8361577" cy="443198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 Training gut aufgestellt mit</a:t>
            </a:r>
          </a:p>
          <a:p>
            <a:endParaRPr lang="de-DE" dirty="0"/>
          </a:p>
          <a:p>
            <a:r>
              <a:rPr lang="de-DE" dirty="0" smtClean="0"/>
              <a:t>Johannes (Damenbereich)</a:t>
            </a:r>
          </a:p>
          <a:p>
            <a:r>
              <a:rPr lang="de-DE" dirty="0" smtClean="0"/>
              <a:t>Nadine (Kinderbereich)</a:t>
            </a:r>
          </a:p>
          <a:p>
            <a:r>
              <a:rPr lang="de-DE" dirty="0" smtClean="0"/>
              <a:t>Achim, Lukas, Daniel, </a:t>
            </a:r>
            <a:r>
              <a:rPr lang="de-DE" dirty="0" err="1" smtClean="0"/>
              <a:t>Raphi</a:t>
            </a:r>
            <a:r>
              <a:rPr lang="de-DE" dirty="0" smtClean="0"/>
              <a:t>, Alex  (Jugend- und Erwachsenenbereich)</a:t>
            </a:r>
          </a:p>
          <a:p>
            <a:endParaRPr lang="de-DE" dirty="0"/>
          </a:p>
          <a:p>
            <a:r>
              <a:rPr lang="de-DE" dirty="0" smtClean="0"/>
              <a:t>Im Winter mit  Adrian Menning (Güntersleben) weitere tolle Unterstützung bekommen</a:t>
            </a:r>
          </a:p>
          <a:p>
            <a:endParaRPr lang="de-DE" dirty="0"/>
          </a:p>
          <a:p>
            <a:r>
              <a:rPr lang="de-DE" dirty="0" smtClean="0"/>
              <a:t>Im Sommer (hoffentlich) zusätzlich Max </a:t>
            </a:r>
            <a:r>
              <a:rPr lang="de-DE" dirty="0" err="1" smtClean="0"/>
              <a:t>Siempelkamp</a:t>
            </a:r>
            <a:r>
              <a:rPr lang="de-DE" dirty="0" smtClean="0"/>
              <a:t> (WB Würzburg)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sz="2400" dirty="0" smtClean="0"/>
              <a:t>ABER – ein/e weitere/r </a:t>
            </a:r>
            <a:r>
              <a:rPr lang="de-DE" sz="2400" dirty="0" err="1" smtClean="0"/>
              <a:t>Trainer:in</a:t>
            </a:r>
            <a:r>
              <a:rPr lang="de-DE" sz="2400" dirty="0" smtClean="0"/>
              <a:t> (vielleicht sogar in Vollzeit) wäre heißbegehrt….</a:t>
            </a:r>
          </a:p>
          <a:p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202" y="1500693"/>
            <a:ext cx="3340272" cy="45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86498" y="754145"/>
            <a:ext cx="567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Training in der Saison 2024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480768" y="4411667"/>
            <a:ext cx="333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Aktion „</a:t>
            </a:r>
            <a:r>
              <a:rPr lang="de-DE" dirty="0" err="1" smtClean="0"/>
              <a:t>train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trainers</a:t>
            </a:r>
            <a:r>
              <a:rPr lang="de-DE" dirty="0" smtClean="0"/>
              <a:t>“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8" y="1579252"/>
            <a:ext cx="1611984" cy="214931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09" y="2012936"/>
            <a:ext cx="1611983" cy="214931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26" y="1338919"/>
            <a:ext cx="3497837" cy="26336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250" y="4043185"/>
            <a:ext cx="3486813" cy="262536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78" y="4882275"/>
            <a:ext cx="1271670" cy="172028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4" b="2755"/>
          <a:stretch/>
        </p:blipFill>
        <p:spPr>
          <a:xfrm>
            <a:off x="4050482" y="1678089"/>
            <a:ext cx="4060001" cy="3289836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106983" y="598406"/>
            <a:ext cx="3339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Gutes Trainingsequipment….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4551729" y="5228539"/>
            <a:ext cx="3339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nette Geschenke an die Trainer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 rot="20999679">
            <a:off x="2148269" y="2566210"/>
            <a:ext cx="7099428" cy="258532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dirty="0" smtClean="0"/>
              <a:t>Konditionstraining hat sich etabliert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Immer montags 18:30-19:30 Uhr im ASV-Gymnastikraum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Teilnehmerzahl steigt 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DANKE AN FRANZI!!!!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7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1022" y="622169"/>
            <a:ext cx="591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ein paar Turniere gab es auch wieder </a:t>
            </a:r>
            <a:r>
              <a:rPr lang="de-DE" dirty="0" smtClean="0">
                <a:sym typeface="Wingdings" panose="05000000000000000000" pitchFamily="2" charset="2"/>
              </a:rPr>
              <a:t>….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1" y="1170611"/>
            <a:ext cx="7451078" cy="41084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49" y="1376313"/>
            <a:ext cx="4081806" cy="208943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623" y="3888621"/>
            <a:ext cx="2929587" cy="220580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753386" y="5637229"/>
            <a:ext cx="520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Hallenclubmeisterschaften der Jugend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83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1022" y="622169"/>
            <a:ext cx="591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ein paar Turniere gab es auch wieder </a:t>
            </a:r>
            <a:r>
              <a:rPr lang="de-DE" dirty="0" smtClean="0">
                <a:sym typeface="Wingdings" panose="05000000000000000000" pitchFamily="2" charset="2"/>
              </a:rPr>
              <a:t>….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598173" y="5882326"/>
            <a:ext cx="572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Hallenclubmeisterschaften der Erwachsenen 2024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37" y="1157982"/>
            <a:ext cx="3324073" cy="431276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40" y="1157983"/>
            <a:ext cx="3165825" cy="43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268826" y="5806067"/>
            <a:ext cx="4176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/>
              <a:t>AUFSTIEG!!!!!</a:t>
            </a:r>
            <a:endParaRPr lang="de-DE" sz="4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8" y="1206630"/>
            <a:ext cx="3953480" cy="47841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7316"/>
          <a:stretch/>
        </p:blipFill>
        <p:spPr>
          <a:xfrm>
            <a:off x="5147035" y="1462982"/>
            <a:ext cx="6768567" cy="404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447935" y="4627716"/>
            <a:ext cx="5352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Unsere neue aufgestellte Damen 40 Mannschaft schlug sich tapfer…. Und die Stimmung war super!!</a:t>
            </a:r>
            <a:endParaRPr lang="de-DE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9" y="1237268"/>
            <a:ext cx="5527054" cy="44965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299" y="1416145"/>
            <a:ext cx="5012814" cy="29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5440253"/>
            <a:ext cx="737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Dieses Jahr klappte es endlich mal mit einem Foto unserer Herren 4er Mannschaft </a:t>
            </a:r>
            <a:r>
              <a:rPr lang="de-DE" dirty="0" smtClean="0">
                <a:sym typeface="Wingdings" panose="05000000000000000000" pitchFamily="2" charset="2"/>
              </a:rPr>
              <a:t>, die Männer spielten bei jedem Wetter…. Und holten ebenfalls die ersten Saisonpunkte!!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0" y="1121789"/>
            <a:ext cx="5008775" cy="37565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265" y="1444213"/>
            <a:ext cx="5137607" cy="28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835191" y="5581732"/>
            <a:ext cx="400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Aufstieg Teil 2 </a:t>
            </a:r>
            <a:r>
              <a:rPr lang="de-DE" sz="3200" dirty="0" smtClean="0">
                <a:sym typeface="Wingdings" panose="05000000000000000000" pitchFamily="2" charset="2"/>
              </a:rPr>
              <a:t>!!!!!</a:t>
            </a:r>
            <a:endParaRPr lang="de-DE" sz="3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0" y="3722817"/>
            <a:ext cx="3843987" cy="28942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9" y="1194150"/>
            <a:ext cx="3843987" cy="244834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109" y="1792480"/>
            <a:ext cx="5861087" cy="33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412502" y="5289424"/>
            <a:ext cx="737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Herren 40 – zu gutaussehend für Fotos….</a:t>
            </a:r>
          </a:p>
          <a:p>
            <a:r>
              <a:rPr lang="de-DE" dirty="0" smtClean="0"/>
              <a:t>Dieses Jahr erstmals als 6er Team!!</a:t>
            </a:r>
          </a:p>
          <a:p>
            <a:r>
              <a:rPr lang="de-DE" dirty="0" smtClean="0"/>
              <a:t>Gut gekämpft, Luft nach oben </a:t>
            </a:r>
            <a:r>
              <a:rPr lang="de-DE" dirty="0" smtClean="0">
                <a:sym typeface="Wingdings" panose="05000000000000000000" pitchFamily="2" charset="2"/>
              </a:rPr>
              <a:t>….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80" y="1279229"/>
            <a:ext cx="6877403" cy="37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6" y="5889704"/>
            <a:ext cx="84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Herren 60 – sehen aus wie immer </a:t>
            </a:r>
            <a:r>
              <a:rPr lang="de-DE" dirty="0" smtClean="0">
                <a:sym typeface="Wingdings" panose="05000000000000000000" pitchFamily="2" charset="2"/>
              </a:rPr>
              <a:t>, nur jetzt mit neuem Mitspieler….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1" y="1249132"/>
            <a:ext cx="5761905" cy="451428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77" y="1515448"/>
            <a:ext cx="5215297" cy="29999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097">
            <a:off x="4887728" y="353000"/>
            <a:ext cx="1637895" cy="179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59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933254" y="5289423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Tolle Stimmung bei den Spielen unserer U9 Mannschaft </a:t>
            </a:r>
            <a:r>
              <a:rPr lang="de-DE" dirty="0" smtClean="0">
                <a:sym typeface="Wingdings" panose="05000000000000000000" pitchFamily="2" charset="2"/>
              </a:rPr>
              <a:t> und ein großes Dankeschön an die engagierten Eltern!!!!!!!!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5" y="1683670"/>
            <a:ext cx="5938887" cy="304418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87" y="1683670"/>
            <a:ext cx="2283139" cy="304418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25" y="1690404"/>
            <a:ext cx="2858346" cy="303071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025" y="5063180"/>
            <a:ext cx="2725992" cy="135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59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2024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410106" y="5467215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Unsere U12 hat super mitgehalten, tolle Spiele gezeigt, ein positives Punktekonto – und auch hier ganz engagierte Eltern!!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0" y="1135203"/>
            <a:ext cx="3864612" cy="39902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0" y="4376664"/>
            <a:ext cx="2374509" cy="220155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86" y="1312996"/>
            <a:ext cx="4817098" cy="27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390</Words>
  <Application>Microsoft Office PowerPoint</Application>
  <PresentationFormat>Breitbild</PresentationFormat>
  <Paragraphs>74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Wingdings</vt:lpstr>
      <vt:lpstr>Wingdings 3</vt:lpstr>
      <vt:lpstr>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117</cp:revision>
  <dcterms:created xsi:type="dcterms:W3CDTF">2021-09-22T18:43:22Z</dcterms:created>
  <dcterms:modified xsi:type="dcterms:W3CDTF">2025-01-14T12:36:50Z</dcterms:modified>
</cp:coreProperties>
</file>