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35" r:id="rId1"/>
  </p:sldMasterIdLst>
  <p:sldIdLst>
    <p:sldId id="355" r:id="rId2"/>
    <p:sldId id="337" r:id="rId3"/>
    <p:sldId id="357" r:id="rId4"/>
    <p:sldId id="358" r:id="rId5"/>
    <p:sldId id="359" r:id="rId6"/>
    <p:sldId id="338" r:id="rId7"/>
    <p:sldId id="340" r:id="rId8"/>
    <p:sldId id="360" r:id="rId9"/>
    <p:sldId id="361" r:id="rId10"/>
    <p:sldId id="362" r:id="rId11"/>
    <p:sldId id="363" r:id="rId12"/>
    <p:sldId id="312" r:id="rId13"/>
    <p:sldId id="344" r:id="rId14"/>
    <p:sldId id="314" r:id="rId15"/>
    <p:sldId id="316" r:id="rId16"/>
    <p:sldId id="364" r:id="rId17"/>
    <p:sldId id="317" r:id="rId1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8" d="100"/>
          <a:sy n="68" d="100"/>
        </p:scale>
        <p:origin x="616" y="4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1/14/2025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37448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de-DE" smtClean="0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1/14/2025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16107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und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1/14/2025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65349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Zita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1930400" y="3771174"/>
            <a:ext cx="7385828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1/14/2025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23622571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nskar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59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1/14/2025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226748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p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1/14/2025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82634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Bildsp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de-DE" smtClean="0"/>
              <a:t>Bild durch Klicken auf Symbol hinzufügen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de-DE" smtClean="0"/>
              <a:t>Bild durch Klicken auf Symbol hinzufügen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de-DE" smtClean="0"/>
              <a:t>Bild durch Klicken auf Symbol hinzufügen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1/14/2025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770182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1/14/2025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689938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1/14/2025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62623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1/14/2025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85158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1/14/2025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16205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1/14/2025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49617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1/14/2025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52211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1/14/2025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55120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1/14/2025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43881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1/14/2025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66830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de-DE" smtClean="0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1/14/2025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40543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  <a:alpha val="7000"/>
                </a:schemeClr>
              </a:gs>
              <a:gs pos="69000">
                <a:schemeClr val="accent1">
                  <a:lumMod val="60000"/>
                  <a:lumOff val="40000"/>
                  <a:alpha val="0"/>
                </a:schemeClr>
              </a:gs>
              <a:gs pos="36000">
                <a:schemeClr val="accent1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13"/>
          <a:stretch/>
        </p:blipFill>
        <p:spPr>
          <a:xfrm>
            <a:off x="8000197" y="0"/>
            <a:ext cx="1603387" cy="1143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199"/>
          <a:stretch/>
        </p:blipFill>
        <p:spPr>
          <a:xfrm>
            <a:off x="8609012" y="6092866"/>
            <a:ext cx="993734" cy="765134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smtClean="0"/>
              <a:pPr/>
              <a:t>1/14/2025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126272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45" r:id="rId10"/>
    <p:sldLayoutId id="2147483746" r:id="rId11"/>
    <p:sldLayoutId id="2147483747" r:id="rId12"/>
    <p:sldLayoutId id="2147483748" r:id="rId13"/>
    <p:sldLayoutId id="2147483749" r:id="rId14"/>
    <p:sldLayoutId id="2147483750" r:id="rId15"/>
    <p:sldLayoutId id="2147483751" r:id="rId16"/>
    <p:sldLayoutId id="2147483752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7" Type="http://schemas.openxmlformats.org/officeDocument/2006/relationships/image" Target="../media/image16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g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jpg"/><Relationship Id="rId4" Type="http://schemas.openxmlformats.org/officeDocument/2006/relationships/image" Target="../media/image25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g"/><Relationship Id="rId5" Type="http://schemas.openxmlformats.org/officeDocument/2006/relationships/image" Target="../media/image30.jpg"/><Relationship Id="rId4" Type="http://schemas.openxmlformats.org/officeDocument/2006/relationships/image" Target="../media/image29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jpg"/><Relationship Id="rId4" Type="http://schemas.openxmlformats.org/officeDocument/2006/relationships/image" Target="../media/image3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2639505" y="2884602"/>
            <a:ext cx="69664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Und auch bei vielen anderen Gelegenheiten haben wir unsere Abteilung toll vertreten!!!!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60880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949" y="1181199"/>
            <a:ext cx="2776656" cy="3687746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4751109" y="2705493"/>
            <a:ext cx="48453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Und fast noch was vergessen…..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61639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045" y="207390"/>
            <a:ext cx="4231750" cy="3186259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0853" y="655804"/>
            <a:ext cx="4918643" cy="3703449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193" y="3667027"/>
            <a:ext cx="3711741" cy="2795047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4873658" y="5064550"/>
            <a:ext cx="53921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Auch bei der 130Jahrfeier des ASV </a:t>
            </a:r>
            <a:r>
              <a:rPr lang="de-DE" dirty="0" err="1" smtClean="0"/>
              <a:t>Rimpar</a:t>
            </a:r>
            <a:r>
              <a:rPr lang="de-DE" dirty="0" smtClean="0"/>
              <a:t> haben wir uns gut präsentiert </a:t>
            </a:r>
            <a:r>
              <a:rPr lang="de-DE" dirty="0" smtClean="0">
                <a:sym typeface="Wingdings" panose="05000000000000000000" pitchFamily="2" charset="2"/>
              </a:rPr>
              <a:t>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39400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976739" y="806911"/>
            <a:ext cx="830501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dirty="0" smtClean="0"/>
              <a:t>Was gibt es Neues im ASV-Hauptverein?</a:t>
            </a:r>
          </a:p>
          <a:p>
            <a:endParaRPr lang="de-DE" sz="3200" dirty="0" smtClean="0"/>
          </a:p>
          <a:p>
            <a:r>
              <a:rPr lang="de-DE" sz="3200" dirty="0" smtClean="0"/>
              <a:t>Was für Pläne haben wir für die Zukunft?</a:t>
            </a:r>
            <a:endParaRPr lang="de-DE" sz="3200" dirty="0"/>
          </a:p>
        </p:txBody>
      </p:sp>
      <p:sp>
        <p:nvSpPr>
          <p:cNvPr id="3" name="Textfeld 2"/>
          <p:cNvSpPr txBox="1"/>
          <p:nvPr/>
        </p:nvSpPr>
        <p:spPr>
          <a:xfrm>
            <a:off x="2121031" y="2792901"/>
            <a:ext cx="43646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Kommt nach dem Bericht unseres Kassiers….</a:t>
            </a:r>
            <a:endParaRPr lang="de-DE" dirty="0"/>
          </a:p>
        </p:txBody>
      </p:sp>
      <p:sp>
        <p:nvSpPr>
          <p:cNvPr id="4" name="Textfeld 3"/>
          <p:cNvSpPr txBox="1"/>
          <p:nvPr/>
        </p:nvSpPr>
        <p:spPr>
          <a:xfrm>
            <a:off x="2995291" y="3641121"/>
            <a:ext cx="38367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Und nach dem Bericht des Kassenprüfers….</a:t>
            </a:r>
            <a:endParaRPr lang="de-DE" dirty="0"/>
          </a:p>
        </p:txBody>
      </p:sp>
      <p:sp>
        <p:nvSpPr>
          <p:cNvPr id="8" name="Textfeld 7"/>
          <p:cNvSpPr txBox="1"/>
          <p:nvPr/>
        </p:nvSpPr>
        <p:spPr>
          <a:xfrm>
            <a:off x="3983230" y="4703782"/>
            <a:ext cx="66270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Und nach der Entlastung des Vorstands….</a:t>
            </a:r>
            <a:endParaRPr lang="de-DE" dirty="0"/>
          </a:p>
        </p:txBody>
      </p:sp>
      <p:sp>
        <p:nvSpPr>
          <p:cNvPr id="10" name="Textfeld 9"/>
          <p:cNvSpPr txBox="1"/>
          <p:nvPr/>
        </p:nvSpPr>
        <p:spPr>
          <a:xfrm rot="20824457">
            <a:off x="1415020" y="2432322"/>
            <a:ext cx="8757501" cy="2800767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de-DE" sz="4400" dirty="0" smtClean="0"/>
              <a:t>Aber bis hierhin schon mal</a:t>
            </a:r>
          </a:p>
          <a:p>
            <a:endParaRPr lang="de-DE" sz="4400" dirty="0"/>
          </a:p>
          <a:p>
            <a:endParaRPr lang="de-DE" sz="4400" dirty="0" smtClean="0"/>
          </a:p>
          <a:p>
            <a:r>
              <a:rPr lang="de-DE" sz="4400" dirty="0" smtClean="0"/>
              <a:t>DANKE für Eure Aufmerksamkeit</a:t>
            </a:r>
            <a:endParaRPr lang="de-DE" sz="4400" dirty="0"/>
          </a:p>
        </p:txBody>
      </p:sp>
    </p:spTree>
    <p:extLst>
      <p:ext uri="{BB962C8B-B14F-4D97-AF65-F5344CB8AC3E}">
        <p14:creationId xmlns:p14="http://schemas.microsoft.com/office/powerpoint/2010/main" val="652696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8" grpId="0"/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feil nach rechts 6"/>
          <p:cNvSpPr/>
          <p:nvPr/>
        </p:nvSpPr>
        <p:spPr>
          <a:xfrm rot="18839308">
            <a:off x="3987622" y="5422666"/>
            <a:ext cx="825910" cy="37362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Textfeld 2"/>
          <p:cNvSpPr txBox="1"/>
          <p:nvPr/>
        </p:nvSpPr>
        <p:spPr>
          <a:xfrm>
            <a:off x="471340" y="461914"/>
            <a:ext cx="55146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Und hier die Zahlen des vergangenen Jahres </a:t>
            </a:r>
            <a:r>
              <a:rPr lang="de-DE" dirty="0" smtClean="0">
                <a:sym typeface="Wingdings" panose="05000000000000000000" pitchFamily="2" charset="2"/>
              </a:rPr>
              <a:t></a:t>
            </a:r>
            <a:endParaRPr lang="de-DE" dirty="0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8680" y="1348372"/>
            <a:ext cx="5040000" cy="3892733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1077" y="1348372"/>
            <a:ext cx="5040000" cy="4820296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8680" y="1314215"/>
            <a:ext cx="10512397" cy="5420414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908660" y="5383417"/>
            <a:ext cx="369692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Zusätzlich Anfang 2025 ca. 21.000€ für Wintertraining eingezogen!!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94851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292231" y="424206"/>
            <a:ext cx="34030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Bericht des Kassenprüfers:</a:t>
            </a:r>
            <a:endParaRPr lang="de-DE" dirty="0"/>
          </a:p>
        </p:txBody>
      </p:sp>
      <p:sp>
        <p:nvSpPr>
          <p:cNvPr id="4" name="Textfeld 3"/>
          <p:cNvSpPr txBox="1"/>
          <p:nvPr/>
        </p:nvSpPr>
        <p:spPr>
          <a:xfrm>
            <a:off x="3978112" y="6099141"/>
            <a:ext cx="67684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Fürs Protokoll – Entlastung des Kassiers und des Vorstands </a:t>
            </a:r>
            <a:endParaRPr lang="de-DE" dirty="0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4060" y="5703216"/>
            <a:ext cx="1164080" cy="970699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1659" y="793538"/>
            <a:ext cx="5056623" cy="4909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3086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659875" y="754143"/>
            <a:ext cx="86632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dirty="0" smtClean="0"/>
              <a:t>Wie lief das letzte Jahr im Hauptverein….</a:t>
            </a:r>
            <a:endParaRPr lang="de-DE" sz="3200" b="1" dirty="0"/>
          </a:p>
        </p:txBody>
      </p:sp>
      <p:sp>
        <p:nvSpPr>
          <p:cNvPr id="3" name="Textfeld 2"/>
          <p:cNvSpPr txBox="1"/>
          <p:nvPr/>
        </p:nvSpPr>
        <p:spPr>
          <a:xfrm>
            <a:off x="546755" y="2300140"/>
            <a:ext cx="91062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smtClean="0"/>
              <a:t>Neuer Vorstand </a:t>
            </a:r>
            <a:r>
              <a:rPr lang="de-DE" b="1" dirty="0" smtClean="0">
                <a:sym typeface="Wingdings" panose="05000000000000000000" pitchFamily="2" charset="2"/>
              </a:rPr>
              <a:t></a:t>
            </a:r>
            <a:endParaRPr lang="de-DE" dirty="0" smtClean="0"/>
          </a:p>
        </p:txBody>
      </p:sp>
      <p:sp>
        <p:nvSpPr>
          <p:cNvPr id="8" name="Textfeld 7"/>
          <p:cNvSpPr txBox="1"/>
          <p:nvPr/>
        </p:nvSpPr>
        <p:spPr>
          <a:xfrm>
            <a:off x="461912" y="3786906"/>
            <a:ext cx="94645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smtClean="0"/>
              <a:t>Korrekte Abrechnung der Übungsleiterpauschalen, korrekte Abrechnung des </a:t>
            </a:r>
            <a:r>
              <a:rPr lang="de-DE" b="1" dirty="0" err="1" smtClean="0"/>
              <a:t>Schloßfestes</a:t>
            </a:r>
            <a:r>
              <a:rPr lang="de-DE" b="1" dirty="0" smtClean="0"/>
              <a:t> </a:t>
            </a:r>
            <a:r>
              <a:rPr lang="de-DE" b="1" dirty="0" err="1" smtClean="0"/>
              <a:t>etc</a:t>
            </a:r>
            <a:r>
              <a:rPr lang="de-DE" b="1" dirty="0" smtClean="0"/>
              <a:t> – Auszahlung aber erst rückwirkend 2025 (wenn Kredite abgebucht sind….)</a:t>
            </a:r>
            <a:endParaRPr lang="de-DE" dirty="0"/>
          </a:p>
        </p:txBody>
      </p:sp>
      <p:sp>
        <p:nvSpPr>
          <p:cNvPr id="9" name="Textfeld 8"/>
          <p:cNvSpPr txBox="1"/>
          <p:nvPr/>
        </p:nvSpPr>
        <p:spPr>
          <a:xfrm>
            <a:off x="546751" y="4979222"/>
            <a:ext cx="91062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/>
              <a:t>Bis 2027 noch Abzahlung der Kredite durch den Gesamtverein – dann ERSTMALS Auszahlung allen überschüssigen Geldes vom Hauptverein an die Abteilungen</a:t>
            </a:r>
            <a:endParaRPr lang="de-DE" dirty="0"/>
          </a:p>
        </p:txBody>
      </p:sp>
      <p:sp>
        <p:nvSpPr>
          <p:cNvPr id="10" name="Textfeld 9"/>
          <p:cNvSpPr txBox="1"/>
          <p:nvPr/>
        </p:nvSpPr>
        <p:spPr>
          <a:xfrm>
            <a:off x="546752" y="2865892"/>
            <a:ext cx="91062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/>
              <a:t>K</a:t>
            </a:r>
            <a:r>
              <a:rPr lang="de-DE" b="1" dirty="0" smtClean="0"/>
              <a:t>orrekte Verteilung der Kosten pro Abteilungen, Rechnungsadressen wurden umgeschrieben, Kontoabbuchungen geändert etc. etc.</a:t>
            </a:r>
            <a:endParaRPr lang="de-DE" dirty="0" smtClean="0"/>
          </a:p>
        </p:txBody>
      </p:sp>
      <p:sp>
        <p:nvSpPr>
          <p:cNvPr id="4" name="Textfeld 3"/>
          <p:cNvSpPr txBox="1"/>
          <p:nvPr/>
        </p:nvSpPr>
        <p:spPr>
          <a:xfrm rot="20873566">
            <a:off x="1720391" y="2524267"/>
            <a:ext cx="7117237" cy="2677656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de-DE" dirty="0" smtClean="0"/>
              <a:t>Ganz wichtig!!!!</a:t>
            </a:r>
          </a:p>
          <a:p>
            <a:endParaRPr lang="de-DE" dirty="0"/>
          </a:p>
          <a:p>
            <a:r>
              <a:rPr lang="de-DE" dirty="0" smtClean="0"/>
              <a:t>ASV-Hauptvereinsmitgliederversammlung</a:t>
            </a:r>
          </a:p>
          <a:p>
            <a:endParaRPr lang="de-DE" dirty="0"/>
          </a:p>
          <a:p>
            <a:r>
              <a:rPr lang="de-DE" b="1" dirty="0" smtClean="0"/>
              <a:t>Donnerstag 20. März 2025, 20:15 Uhr, Alte Knabenschule</a:t>
            </a:r>
          </a:p>
          <a:p>
            <a:endParaRPr lang="de-DE" dirty="0"/>
          </a:p>
          <a:p>
            <a:r>
              <a:rPr lang="de-DE" dirty="0" smtClean="0"/>
              <a:t>Beschluss komplett neue Satzung</a:t>
            </a:r>
          </a:p>
          <a:p>
            <a:endParaRPr lang="de-DE" dirty="0"/>
          </a:p>
          <a:p>
            <a:r>
              <a:rPr lang="de-DE" sz="2400" b="1" dirty="0" smtClean="0"/>
              <a:t>BITTE UNBEDINGT KOMMEN!!!!!</a:t>
            </a:r>
            <a:endParaRPr lang="de-DE" sz="2400" b="1" dirty="0"/>
          </a:p>
        </p:txBody>
      </p:sp>
    </p:spTree>
    <p:extLst>
      <p:ext uri="{BB962C8B-B14F-4D97-AF65-F5344CB8AC3E}">
        <p14:creationId xmlns:p14="http://schemas.microsoft.com/office/powerpoint/2010/main" val="3614081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  <p:bldP spid="10" grpId="0"/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546751" y="437498"/>
            <a:ext cx="866323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dirty="0" smtClean="0"/>
              <a:t>Noch kurz zum Abschluss….</a:t>
            </a:r>
          </a:p>
          <a:p>
            <a:r>
              <a:rPr lang="de-DE" sz="3200" b="1" dirty="0" smtClean="0"/>
              <a:t>Was für Ideen haben wir für die (nahe) Zukunft?</a:t>
            </a:r>
            <a:endParaRPr lang="de-DE" sz="3200" b="1" dirty="0"/>
          </a:p>
        </p:txBody>
      </p:sp>
      <p:sp>
        <p:nvSpPr>
          <p:cNvPr id="3" name="Textfeld 2"/>
          <p:cNvSpPr txBox="1"/>
          <p:nvPr/>
        </p:nvSpPr>
        <p:spPr>
          <a:xfrm>
            <a:off x="546755" y="2300140"/>
            <a:ext cx="91062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smtClean="0"/>
              <a:t>Evtl. Flutlichtanlage für Platz 1 und Platz 2</a:t>
            </a:r>
            <a:endParaRPr lang="de-DE" dirty="0" smtClean="0"/>
          </a:p>
        </p:txBody>
      </p:sp>
      <p:sp>
        <p:nvSpPr>
          <p:cNvPr id="8" name="Textfeld 7"/>
          <p:cNvSpPr txBox="1"/>
          <p:nvPr/>
        </p:nvSpPr>
        <p:spPr>
          <a:xfrm>
            <a:off x="546751" y="3505379"/>
            <a:ext cx="94645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smtClean="0"/>
              <a:t>Evtl. komplette Sanierung von Platz 1-4, evtl. hin zu wassersparenden Allwetterteppichplätzen????</a:t>
            </a:r>
            <a:endParaRPr lang="de-DE" dirty="0"/>
          </a:p>
        </p:txBody>
      </p:sp>
      <p:sp>
        <p:nvSpPr>
          <p:cNvPr id="10" name="Textfeld 9"/>
          <p:cNvSpPr txBox="1"/>
          <p:nvPr/>
        </p:nvSpPr>
        <p:spPr>
          <a:xfrm>
            <a:off x="546752" y="2865892"/>
            <a:ext cx="91062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smtClean="0"/>
              <a:t>Evtl. neuer Platz 5 – hierzu Verlegung des Parkplatzes</a:t>
            </a:r>
            <a:endParaRPr lang="de-DE" dirty="0" smtClean="0"/>
          </a:p>
        </p:txBody>
      </p:sp>
      <p:sp>
        <p:nvSpPr>
          <p:cNvPr id="11" name="Textfeld 10"/>
          <p:cNvSpPr txBox="1"/>
          <p:nvPr/>
        </p:nvSpPr>
        <p:spPr>
          <a:xfrm>
            <a:off x="546751" y="4421865"/>
            <a:ext cx="9464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smtClean="0"/>
              <a:t>Gespräche mit Bürgermeister laufen (langsam….)</a:t>
            </a:r>
            <a:endParaRPr lang="de-DE" dirty="0"/>
          </a:p>
        </p:txBody>
      </p:sp>
      <p:sp>
        <p:nvSpPr>
          <p:cNvPr id="12" name="Textfeld 11"/>
          <p:cNvSpPr txBox="1"/>
          <p:nvPr/>
        </p:nvSpPr>
        <p:spPr>
          <a:xfrm>
            <a:off x="546751" y="5086807"/>
            <a:ext cx="9464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smtClean="0"/>
              <a:t>Gespräche mit Anbieter gehen auch nicht viel schneller…. </a:t>
            </a:r>
            <a:r>
              <a:rPr lang="de-DE" b="1" dirty="0" smtClean="0">
                <a:sym typeface="Wingdings" panose="05000000000000000000" pitchFamily="2" charset="2"/>
              </a:rPr>
              <a:t></a:t>
            </a:r>
            <a:endParaRPr lang="de-DE" dirty="0"/>
          </a:p>
        </p:txBody>
      </p:sp>
      <p:sp>
        <p:nvSpPr>
          <p:cNvPr id="13" name="Textfeld 12"/>
          <p:cNvSpPr txBox="1"/>
          <p:nvPr/>
        </p:nvSpPr>
        <p:spPr>
          <a:xfrm>
            <a:off x="546751" y="5751749"/>
            <a:ext cx="94645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smtClean="0"/>
              <a:t>Finanzierungsideen – BLSV-Zuschuss bis 40%, Großspenden (Sparkassenstiftung, Unternehmen), Crowdfunding, Kredit (evtl. </a:t>
            </a:r>
            <a:r>
              <a:rPr lang="de-DE" b="1" dirty="0" err="1" smtClean="0"/>
              <a:t>dtl</a:t>
            </a:r>
            <a:r>
              <a:rPr lang="de-DE" b="1" dirty="0" smtClean="0"/>
              <a:t>. Einsparung bei Umstieg auf Teppich….)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45032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  <p:bldP spid="10" grpId="0"/>
      <p:bldP spid="11" grpId="0"/>
      <p:bldP spid="12" grpId="0"/>
      <p:bldP spid="1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3846136" y="3120272"/>
            <a:ext cx="58728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 D A N K E S C H Ö 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07991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feld 9"/>
          <p:cNvSpPr txBox="1"/>
          <p:nvPr/>
        </p:nvSpPr>
        <p:spPr>
          <a:xfrm>
            <a:off x="414779" y="5647136"/>
            <a:ext cx="113592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dirty="0" smtClean="0"/>
              <a:t>Schloßfest 2024 – dieses Jahr gleich mit zwei Ständen !! </a:t>
            </a:r>
            <a:endParaRPr lang="de-DE" sz="3200" dirty="0"/>
          </a:p>
        </p:txBody>
      </p:sp>
      <p:pic>
        <p:nvPicPr>
          <p:cNvPr id="11" name="Grafik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658" y="1114184"/>
            <a:ext cx="5456928" cy="4108746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9142" y="1103417"/>
            <a:ext cx="5492684" cy="4119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9787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feld 9"/>
          <p:cNvSpPr txBox="1"/>
          <p:nvPr/>
        </p:nvSpPr>
        <p:spPr>
          <a:xfrm>
            <a:off x="8983744" y="1866247"/>
            <a:ext cx="279033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 smtClean="0"/>
              <a:t>Jetzt auch der Cocktailstand durch die Tennisabteilung organisiert und besetzt </a:t>
            </a:r>
            <a:r>
              <a:rPr lang="de-DE" sz="2400" dirty="0" smtClean="0">
                <a:sym typeface="Wingdings" panose="05000000000000000000" pitchFamily="2" charset="2"/>
              </a:rPr>
              <a:t></a:t>
            </a:r>
            <a:endParaRPr lang="de-DE" sz="2400" dirty="0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256" y="270138"/>
            <a:ext cx="4352520" cy="5780691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8562" y="270138"/>
            <a:ext cx="3667028" cy="2750271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8562" y="3300558"/>
            <a:ext cx="3667028" cy="2750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2221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feld 9"/>
          <p:cNvSpPr txBox="1"/>
          <p:nvPr/>
        </p:nvSpPr>
        <p:spPr>
          <a:xfrm>
            <a:off x="650449" y="5835672"/>
            <a:ext cx="113592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dirty="0" smtClean="0"/>
              <a:t>Und altbewährt – Flammkuchen und </a:t>
            </a:r>
            <a:r>
              <a:rPr lang="de-DE" sz="3200" dirty="0" err="1" smtClean="0"/>
              <a:t>Crépes</a:t>
            </a:r>
            <a:r>
              <a:rPr lang="de-DE" sz="3200" dirty="0" smtClean="0"/>
              <a:t> </a:t>
            </a:r>
            <a:r>
              <a:rPr lang="de-DE" sz="3200" dirty="0" smtClean="0">
                <a:sym typeface="Wingdings" panose="05000000000000000000" pitchFamily="2" charset="2"/>
              </a:rPr>
              <a:t></a:t>
            </a:r>
            <a:endParaRPr lang="de-DE" sz="3200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524" y="191651"/>
            <a:ext cx="3351217" cy="2523269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2366" y="191651"/>
            <a:ext cx="1899874" cy="2523269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8866" y="191651"/>
            <a:ext cx="3589086" cy="2514072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524" y="2773189"/>
            <a:ext cx="2163913" cy="2873947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8655" y="2773189"/>
            <a:ext cx="4318516" cy="2873947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4039" y="2773189"/>
            <a:ext cx="2163913" cy="2873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5572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256" y="152390"/>
            <a:ext cx="3525618" cy="3467503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9637" y="152390"/>
            <a:ext cx="4343416" cy="3467503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0397" y="3619893"/>
            <a:ext cx="2982656" cy="3143839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256" y="3619893"/>
            <a:ext cx="4889274" cy="3098331"/>
          </a:xfrm>
          <a:prstGeom prst="rect">
            <a:avLst/>
          </a:prstGeom>
        </p:spPr>
      </p:pic>
      <p:sp>
        <p:nvSpPr>
          <p:cNvPr id="14" name="Textfeld 13"/>
          <p:cNvSpPr txBox="1"/>
          <p:nvPr/>
        </p:nvSpPr>
        <p:spPr>
          <a:xfrm>
            <a:off x="8700940" y="2394408"/>
            <a:ext cx="258294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Ein riesiges Dankeschön an alle </a:t>
            </a:r>
            <a:r>
              <a:rPr lang="de-DE" dirty="0" err="1" smtClean="0"/>
              <a:t>Helfer:innen</a:t>
            </a:r>
            <a:r>
              <a:rPr lang="de-DE" dirty="0" smtClean="0"/>
              <a:t> und ganz besonders an Alex und Nicole für das tolle Engagement am Cocktailstand!!!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2485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/>
          <p:cNvSpPr txBox="1"/>
          <p:nvPr/>
        </p:nvSpPr>
        <p:spPr>
          <a:xfrm>
            <a:off x="433953" y="4850969"/>
            <a:ext cx="378158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 smtClean="0"/>
              <a:t>REWE – Scheine für Vereine</a:t>
            </a:r>
            <a:endParaRPr lang="de-DE" sz="2800" dirty="0"/>
          </a:p>
        </p:txBody>
      </p:sp>
      <p:sp>
        <p:nvSpPr>
          <p:cNvPr id="5" name="Textfeld 4"/>
          <p:cNvSpPr txBox="1"/>
          <p:nvPr/>
        </p:nvSpPr>
        <p:spPr>
          <a:xfrm>
            <a:off x="5437322" y="4850969"/>
            <a:ext cx="37815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 smtClean="0"/>
              <a:t>Stadtradeln </a:t>
            </a:r>
            <a:endParaRPr lang="de-DE" sz="2800" dirty="0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985" y="220810"/>
            <a:ext cx="3157697" cy="4463592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0898" y="220810"/>
            <a:ext cx="3170166" cy="4455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2486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914400" y="1999281"/>
            <a:ext cx="66022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Und zum schönen Abschluss des Jahres 2024….</a:t>
            </a:r>
            <a:endParaRPr lang="de-DE" dirty="0"/>
          </a:p>
        </p:txBody>
      </p:sp>
      <p:pic>
        <p:nvPicPr>
          <p:cNvPr id="15" name="Grafik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974" y="113122"/>
            <a:ext cx="4359319" cy="3282311"/>
          </a:xfrm>
          <a:prstGeom prst="rect">
            <a:avLst/>
          </a:prstGeom>
        </p:spPr>
      </p:pic>
      <p:pic>
        <p:nvPicPr>
          <p:cNvPr id="16" name="Grafik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7807" y="113121"/>
            <a:ext cx="4561015" cy="3282311"/>
          </a:xfrm>
          <a:prstGeom prst="rect">
            <a:avLst/>
          </a:prstGeom>
        </p:spPr>
      </p:pic>
      <p:pic>
        <p:nvPicPr>
          <p:cNvPr id="17" name="Grafik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3147" y="3299833"/>
            <a:ext cx="4565675" cy="3440332"/>
          </a:xfrm>
          <a:prstGeom prst="rect">
            <a:avLst/>
          </a:prstGeom>
        </p:spPr>
      </p:pic>
      <p:pic>
        <p:nvPicPr>
          <p:cNvPr id="18" name="Grafik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974" y="3308020"/>
            <a:ext cx="4358173" cy="3432145"/>
          </a:xfrm>
          <a:prstGeom prst="rect">
            <a:avLst/>
          </a:prstGeom>
        </p:spPr>
      </p:pic>
      <p:sp>
        <p:nvSpPr>
          <p:cNvPr id="19" name="Textfeld 18"/>
          <p:cNvSpPr txBox="1"/>
          <p:nvPr/>
        </p:nvSpPr>
        <p:spPr>
          <a:xfrm>
            <a:off x="9605914" y="2699668"/>
            <a:ext cx="20173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Dorfweihnacht 2024 – und wir wieder mittendrin!!!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89087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524" y="150829"/>
            <a:ext cx="2502817" cy="3337089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4643" y="150829"/>
            <a:ext cx="4267180" cy="3344510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0169" y="3619354"/>
            <a:ext cx="3371654" cy="2528741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524" y="3619354"/>
            <a:ext cx="3374848" cy="2541062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0620" y="150829"/>
            <a:ext cx="3130477" cy="4171361"/>
          </a:xfrm>
          <a:prstGeom prst="rect">
            <a:avLst/>
          </a:prstGeom>
        </p:spPr>
      </p:pic>
      <p:sp>
        <p:nvSpPr>
          <p:cNvPr id="8" name="Textfeld 7"/>
          <p:cNvSpPr txBox="1"/>
          <p:nvPr/>
        </p:nvSpPr>
        <p:spPr>
          <a:xfrm>
            <a:off x="7711126" y="4996206"/>
            <a:ext cx="42137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DANKE – DANKE – DANKE 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70591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1932495" y="2762054"/>
            <a:ext cx="59294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Und es gab noch ein Highlight 2024……</a:t>
            </a:r>
            <a:endParaRPr lang="de-DE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0675" y="640353"/>
            <a:ext cx="3736550" cy="4982066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1296" y="640353"/>
            <a:ext cx="3443854" cy="4982066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2696066" y="5854045"/>
            <a:ext cx="54109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…. Nein, den Grill- und </a:t>
            </a:r>
            <a:r>
              <a:rPr lang="de-DE" dirty="0" err="1" smtClean="0"/>
              <a:t>Crépesabend</a:t>
            </a:r>
            <a:r>
              <a:rPr lang="de-DE" dirty="0" smtClean="0"/>
              <a:t> im Juni meine ich doch gar nicht….</a:t>
            </a:r>
            <a:endParaRPr lang="de-DE" dirty="0"/>
          </a:p>
        </p:txBody>
      </p:sp>
      <p:pic>
        <p:nvPicPr>
          <p:cNvPr id="12" name="Grafik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623" y="453081"/>
            <a:ext cx="4535471" cy="6047295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4094" y="453081"/>
            <a:ext cx="7057535" cy="5542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8717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EE5818"/>
      </a:dk2>
      <a:lt2>
        <a:srgbClr val="EBEBEB"/>
      </a:lt2>
      <a:accent1>
        <a:srgbClr val="F5A408"/>
      </a:accent1>
      <a:accent2>
        <a:srgbClr val="FA731A"/>
      </a:accent2>
      <a:accent3>
        <a:srgbClr val="AB9281"/>
      </a:accent3>
      <a:accent4>
        <a:srgbClr val="A18CD0"/>
      </a:accent4>
      <a:accent5>
        <a:srgbClr val="8EBBD2"/>
      </a:accent5>
      <a:accent6>
        <a:srgbClr val="ACC995"/>
      </a:accent6>
      <a:hlink>
        <a:srgbClr val="FAC96A"/>
      </a:hlink>
      <a:folHlink>
        <a:srgbClr val="FCDB9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04000"/>
                <a:satMod val="128000"/>
                <a:lumMod val="10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68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42000"/>
                <a:hueMod val="42000"/>
                <a:satMod val="124000"/>
                <a:lumMod val="62000"/>
              </a:schemeClr>
              <a:schemeClr val="phClr">
                <a:tint val="96000"/>
                <a:satMod val="13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5A2F9111-B2DB-470C-BA56-608F9B65882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0</TotalTime>
  <Words>407</Words>
  <Application>Microsoft Office PowerPoint</Application>
  <PresentationFormat>Breitbild</PresentationFormat>
  <Paragraphs>51</Paragraphs>
  <Slides>17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17</vt:i4>
      </vt:variant>
    </vt:vector>
  </HeadingPairs>
  <TitlesOfParts>
    <vt:vector size="22" baseType="lpstr">
      <vt:lpstr>Arial</vt:lpstr>
      <vt:lpstr>Century Gothic</vt:lpstr>
      <vt:lpstr>Wingdings</vt:lpstr>
      <vt:lpstr>Wingdings 3</vt:lpstr>
      <vt:lpstr>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Bericht des vorstands Mitgliederversammlung des TC WB Rimpar Tennisabteilung des asv rimpar e.v. 24. September 2021</dc:title>
  <dc:creator>Alexander Thumbs</dc:creator>
  <cp:lastModifiedBy>Alexander Thumbs</cp:lastModifiedBy>
  <cp:revision>117</cp:revision>
  <dcterms:created xsi:type="dcterms:W3CDTF">2021-09-22T18:43:22Z</dcterms:created>
  <dcterms:modified xsi:type="dcterms:W3CDTF">2025-01-14T12:37:43Z</dcterms:modified>
</cp:coreProperties>
</file>